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98" autoAdjust="0"/>
  </p:normalViewPr>
  <p:slideViewPr>
    <p:cSldViewPr>
      <p:cViewPr varScale="1">
        <p:scale>
          <a:sx n="91" d="100"/>
          <a:sy n="91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DEF98-D37F-41C8-8CC2-C7FBCCA1FA64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D4BC1-36D6-45CF-A066-91E26F9C137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0" y="1"/>
          <a:ext cx="781236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817"/>
                <a:gridCol w="6478543"/>
              </a:tblGrid>
              <a:tr h="615132">
                <a:tc gridSpan="2">
                  <a:txBody>
                    <a:bodyPr/>
                    <a:lstStyle/>
                    <a:p>
                      <a:pPr algn="ctr"/>
                      <a:r>
                        <a:rPr lang="nl-NL" sz="3600" dirty="0" smtClean="0"/>
                        <a:t>USED</a:t>
                      </a:r>
                      <a:r>
                        <a:rPr lang="nl-NL" sz="3600" baseline="0" dirty="0" smtClean="0"/>
                        <a:t> TO</a:t>
                      </a:r>
                      <a:endParaRPr lang="nl-NL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15132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FORMULA</a:t>
                      </a:r>
                      <a:endParaRPr lang="nl-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l-NL" dirty="0" smtClean="0"/>
                        <a:t>The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event</a:t>
                      </a:r>
                      <a:r>
                        <a:rPr lang="nl-NL" baseline="0" dirty="0" smtClean="0"/>
                        <a:t> in the past: </a:t>
                      </a:r>
                      <a:r>
                        <a:rPr lang="nl-NL" b="1" i="0" u="sng" baseline="0" dirty="0" err="1" smtClean="0">
                          <a:solidFill>
                            <a:srgbClr val="FF0000"/>
                          </a:solidFill>
                        </a:rPr>
                        <a:t>used</a:t>
                      </a:r>
                      <a:r>
                        <a:rPr lang="nl-NL" b="1" i="0" u="sng" baseline="0" dirty="0" smtClean="0">
                          <a:solidFill>
                            <a:srgbClr val="FF0000"/>
                          </a:solidFill>
                        </a:rPr>
                        <a:t> to </a:t>
                      </a:r>
                      <a:r>
                        <a:rPr lang="nl-NL" baseline="0" dirty="0" smtClean="0"/>
                        <a:t>+ </a:t>
                      </a:r>
                      <a:r>
                        <a:rPr lang="nl-NL" baseline="0" dirty="0" err="1" smtClean="0">
                          <a:solidFill>
                            <a:srgbClr val="FF0000"/>
                          </a:solidFill>
                        </a:rPr>
                        <a:t>verb</a:t>
                      </a:r>
                      <a:endParaRPr lang="nl-NL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l-NL" baseline="0" dirty="0" smtClean="0"/>
                        <a:t>The </a:t>
                      </a:r>
                      <a:r>
                        <a:rPr lang="nl-NL" baseline="0" dirty="0" err="1" smtClean="0"/>
                        <a:t>event</a:t>
                      </a:r>
                      <a:r>
                        <a:rPr lang="nl-NL" baseline="0" dirty="0" smtClean="0"/>
                        <a:t> in the present: </a:t>
                      </a:r>
                      <a:r>
                        <a:rPr lang="nl-NL" b="1" baseline="0" dirty="0" err="1" smtClean="0">
                          <a:solidFill>
                            <a:srgbClr val="7030A0"/>
                          </a:solidFill>
                        </a:rPr>
                        <a:t>verb</a:t>
                      </a:r>
                      <a:endParaRPr lang="nl-NL" b="1" baseline="0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164903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EXAMPLE</a:t>
                      </a:r>
                      <a:endParaRPr lang="nl-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 </a:t>
                      </a:r>
                      <a:r>
                        <a:rPr lang="nl-NL" b="1" u="sng" dirty="0" err="1" smtClean="0">
                          <a:solidFill>
                            <a:srgbClr val="FF0000"/>
                          </a:solidFill>
                        </a:rPr>
                        <a:t>used</a:t>
                      </a:r>
                      <a:r>
                        <a:rPr lang="nl-NL" b="1" u="sng" dirty="0" smtClean="0">
                          <a:solidFill>
                            <a:srgbClr val="FF0000"/>
                          </a:solidFill>
                        </a:rPr>
                        <a:t> to</a:t>
                      </a:r>
                      <a:r>
                        <a:rPr lang="nl-NL" b="1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b="1" u="none" dirty="0" err="1" smtClean="0">
                          <a:solidFill>
                            <a:srgbClr val="FF0000"/>
                          </a:solidFill>
                        </a:rPr>
                        <a:t>play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dirty="0" err="1" smtClean="0"/>
                        <a:t>with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dolls</a:t>
                      </a:r>
                      <a:r>
                        <a:rPr lang="nl-NL" baseline="0" dirty="0" smtClean="0"/>
                        <a:t>, </a:t>
                      </a:r>
                      <a:r>
                        <a:rPr lang="nl-NL" baseline="0" dirty="0" err="1" smtClean="0"/>
                        <a:t>but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now</a:t>
                      </a:r>
                      <a:r>
                        <a:rPr lang="nl-NL" baseline="0" dirty="0" smtClean="0"/>
                        <a:t> I </a:t>
                      </a:r>
                      <a:r>
                        <a:rPr lang="nl-NL" b="1" baseline="0" dirty="0" err="1" smtClean="0">
                          <a:solidFill>
                            <a:srgbClr val="7030A0"/>
                          </a:solidFill>
                        </a:rPr>
                        <a:t>play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0" baseline="0" dirty="0" smtClean="0"/>
                        <a:t>games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aseline="0" dirty="0" err="1" smtClean="0"/>
                        <a:t>on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my</a:t>
                      </a:r>
                      <a:r>
                        <a:rPr lang="nl-NL" baseline="0" dirty="0" smtClean="0"/>
                        <a:t> computer. </a:t>
                      </a:r>
                    </a:p>
                    <a:p>
                      <a:endParaRPr lang="nl-NL" baseline="0" dirty="0" smtClean="0"/>
                    </a:p>
                    <a:p>
                      <a:r>
                        <a:rPr lang="nl-NL" baseline="0" dirty="0" err="1" smtClean="0"/>
                        <a:t>People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="1" u="sng" baseline="0" dirty="0" err="1" smtClean="0">
                          <a:solidFill>
                            <a:srgbClr val="FF0000"/>
                          </a:solidFill>
                        </a:rPr>
                        <a:t>used</a:t>
                      </a:r>
                      <a:r>
                        <a:rPr lang="nl-NL" b="1" u="sng" baseline="0" dirty="0" smtClean="0">
                          <a:solidFill>
                            <a:srgbClr val="FF0000"/>
                          </a:solidFill>
                        </a:rPr>
                        <a:t> to</a:t>
                      </a:r>
                      <a:r>
                        <a:rPr lang="nl-NL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b="1" u="none" baseline="0" dirty="0" err="1" smtClean="0">
                          <a:solidFill>
                            <a:srgbClr val="FF0000"/>
                          </a:solidFill>
                        </a:rPr>
                        <a:t>smoke</a:t>
                      </a:r>
                      <a:r>
                        <a:rPr lang="nl-NL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baseline="0" dirty="0" smtClean="0"/>
                        <a:t>in restaurants in the </a:t>
                      </a:r>
                      <a:r>
                        <a:rPr lang="nl-NL" baseline="0" dirty="0" err="1" smtClean="0"/>
                        <a:t>Netherlands</a:t>
                      </a:r>
                      <a:r>
                        <a:rPr lang="nl-NL" baseline="0" dirty="0" smtClean="0"/>
                        <a:t>, </a:t>
                      </a:r>
                      <a:r>
                        <a:rPr lang="nl-NL" baseline="0" dirty="0" err="1" smtClean="0"/>
                        <a:t>but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now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they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="1" baseline="0" dirty="0" smtClean="0">
                          <a:solidFill>
                            <a:srgbClr val="7030A0"/>
                          </a:solidFill>
                        </a:rPr>
                        <a:t>go </a:t>
                      </a:r>
                      <a:r>
                        <a:rPr lang="nl-NL" baseline="0" dirty="0" err="1" smtClean="0"/>
                        <a:t>outside</a:t>
                      </a:r>
                      <a:r>
                        <a:rPr lang="nl-NL" baseline="0" dirty="0" smtClean="0"/>
                        <a:t> to </a:t>
                      </a:r>
                      <a:r>
                        <a:rPr lang="nl-NL" baseline="0" dirty="0" err="1" smtClean="0"/>
                        <a:t>smoke</a:t>
                      </a:r>
                      <a:r>
                        <a:rPr lang="nl-NL" baseline="0" dirty="0" smtClean="0"/>
                        <a:t>. </a:t>
                      </a:r>
                      <a:endParaRPr lang="nl-NL" dirty="0"/>
                    </a:p>
                  </a:txBody>
                  <a:tcPr/>
                </a:tc>
              </a:tr>
              <a:tr h="615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WHEN</a:t>
                      </a:r>
                    </a:p>
                    <a:p>
                      <a:endParaRPr lang="nl-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err="1" smtClean="0"/>
                        <a:t>If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you</a:t>
                      </a:r>
                      <a:r>
                        <a:rPr lang="nl-NL" baseline="0" dirty="0" smtClean="0"/>
                        <a:t> want to </a:t>
                      </a:r>
                      <a:r>
                        <a:rPr lang="nl-NL" baseline="0" dirty="0" err="1" smtClean="0"/>
                        <a:t>say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that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you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did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something</a:t>
                      </a:r>
                      <a:r>
                        <a:rPr lang="nl-NL" baseline="0" dirty="0" smtClean="0"/>
                        <a:t> in the past and </a:t>
                      </a:r>
                      <a:r>
                        <a:rPr lang="nl-NL" baseline="0" dirty="0" err="1" smtClean="0"/>
                        <a:t>make</a:t>
                      </a:r>
                      <a:r>
                        <a:rPr lang="nl-NL" baseline="0" dirty="0" smtClean="0"/>
                        <a:t> a </a:t>
                      </a:r>
                      <a:r>
                        <a:rPr lang="nl-NL" baseline="0" dirty="0" err="1" smtClean="0"/>
                        <a:t>comparison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with</a:t>
                      </a:r>
                      <a:r>
                        <a:rPr lang="nl-NL" baseline="0" dirty="0" smtClean="0"/>
                        <a:t> the present. </a:t>
                      </a:r>
                      <a:endParaRPr lang="nl-NL" dirty="0"/>
                    </a:p>
                  </a:txBody>
                  <a:tcPr/>
                </a:tc>
              </a:tr>
              <a:tr h="3515043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‘EXCEPTIONS’</a:t>
                      </a:r>
                      <a:endParaRPr lang="nl-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 err="1" smtClean="0"/>
                        <a:t>attention</a:t>
                      </a:r>
                      <a:r>
                        <a:rPr lang="nl-NL" dirty="0" smtClean="0"/>
                        <a:t>!</a:t>
                      </a:r>
                      <a:r>
                        <a:rPr lang="nl-NL" baseline="0" dirty="0" smtClean="0"/>
                        <a:t> </a:t>
                      </a:r>
                    </a:p>
                    <a:p>
                      <a:r>
                        <a:rPr lang="nl-NL" baseline="0" dirty="0" smtClean="0"/>
                        <a:t>In the </a:t>
                      </a:r>
                      <a:r>
                        <a:rPr lang="nl-NL" baseline="0" dirty="0" err="1" smtClean="0"/>
                        <a:t>second</a:t>
                      </a:r>
                      <a:r>
                        <a:rPr lang="nl-NL" baseline="0" dirty="0" smtClean="0"/>
                        <a:t> part of the </a:t>
                      </a:r>
                      <a:r>
                        <a:rPr lang="nl-NL" baseline="0" dirty="0" err="1" smtClean="0"/>
                        <a:t>sentence</a:t>
                      </a:r>
                      <a:r>
                        <a:rPr lang="nl-NL" baseline="0" dirty="0" smtClean="0"/>
                        <a:t>, the </a:t>
                      </a:r>
                      <a:r>
                        <a:rPr lang="nl-NL" baseline="0" dirty="0" err="1" smtClean="0"/>
                        <a:t>verb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automatically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gets</a:t>
                      </a:r>
                      <a:r>
                        <a:rPr lang="nl-NL" baseline="0" dirty="0" smtClean="0"/>
                        <a:t> a +s. </a:t>
                      </a:r>
                      <a:br>
                        <a:rPr lang="nl-NL" baseline="0" dirty="0" smtClean="0"/>
                      </a:br>
                      <a:r>
                        <a:rPr lang="nl-NL" baseline="0" dirty="0" err="1" smtClean="0"/>
                        <a:t>Why</a:t>
                      </a:r>
                      <a:r>
                        <a:rPr lang="nl-NL" baseline="0" dirty="0" smtClean="0"/>
                        <a:t>? </a:t>
                      </a:r>
                      <a:r>
                        <a:rPr lang="nl-NL" baseline="0" dirty="0" err="1" smtClean="0"/>
                        <a:t>This</a:t>
                      </a:r>
                      <a:r>
                        <a:rPr lang="nl-NL" baseline="0" dirty="0" smtClean="0"/>
                        <a:t> is the </a:t>
                      </a:r>
                      <a:r>
                        <a:rPr lang="nl-NL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‘shit’ </a:t>
                      </a:r>
                      <a:r>
                        <a:rPr lang="nl-NL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rule</a:t>
                      </a:r>
                      <a:r>
                        <a:rPr lang="nl-NL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  <a:p>
                      <a:endParaRPr lang="nl-NL" dirty="0" smtClean="0"/>
                    </a:p>
                    <a:p>
                      <a:r>
                        <a:rPr lang="nl-NL" b="1" dirty="0" smtClean="0"/>
                        <a:t>EXAMPLE: </a:t>
                      </a:r>
                    </a:p>
                    <a:p>
                      <a:r>
                        <a:rPr lang="nl-NL" i="1" dirty="0" smtClean="0"/>
                        <a:t>He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b="1" i="1" u="sng" baseline="0" dirty="0" err="1" smtClean="0">
                          <a:solidFill>
                            <a:srgbClr val="FF0000"/>
                          </a:solidFill>
                        </a:rPr>
                        <a:t>used</a:t>
                      </a:r>
                      <a:r>
                        <a:rPr lang="nl-NL" b="1" i="1" u="sng" baseline="0" dirty="0" smtClean="0">
                          <a:solidFill>
                            <a:srgbClr val="FF0000"/>
                          </a:solidFill>
                        </a:rPr>
                        <a:t> to </a:t>
                      </a:r>
                      <a:r>
                        <a:rPr lang="nl-NL" b="1" i="1" baseline="0" dirty="0" err="1" smtClean="0">
                          <a:solidFill>
                            <a:srgbClr val="FF0000"/>
                          </a:solidFill>
                        </a:rPr>
                        <a:t>play</a:t>
                      </a:r>
                      <a:r>
                        <a:rPr lang="nl-NL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i="1" baseline="0" dirty="0" err="1" smtClean="0"/>
                        <a:t>with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dolls</a:t>
                      </a:r>
                      <a:r>
                        <a:rPr lang="nl-NL" i="1" baseline="0" dirty="0" smtClean="0"/>
                        <a:t>, </a:t>
                      </a:r>
                      <a:r>
                        <a:rPr lang="nl-NL" i="1" baseline="0" dirty="0" err="1" smtClean="0"/>
                        <a:t>but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now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he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b="1" i="1" baseline="0" dirty="0" err="1" smtClean="0">
                          <a:solidFill>
                            <a:srgbClr val="7030A0"/>
                          </a:solidFill>
                        </a:rPr>
                        <a:t>play</a:t>
                      </a:r>
                      <a:r>
                        <a:rPr lang="nl-NL" b="1" i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nl-NL" i="1" baseline="0" dirty="0" smtClean="0"/>
                        <a:t> games </a:t>
                      </a:r>
                      <a:r>
                        <a:rPr lang="nl-NL" i="1" baseline="0" dirty="0" err="1" smtClean="0"/>
                        <a:t>on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his</a:t>
                      </a:r>
                      <a:r>
                        <a:rPr lang="nl-NL" i="1" baseline="0" dirty="0" smtClean="0"/>
                        <a:t> computer. </a:t>
                      </a:r>
                    </a:p>
                    <a:p>
                      <a:endParaRPr lang="nl-NL" i="1" baseline="0" dirty="0" smtClean="0"/>
                    </a:p>
                    <a:p>
                      <a:r>
                        <a:rPr lang="nl-NL" i="1" baseline="0" dirty="0" err="1" smtClean="0"/>
                        <a:t>She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b="1" i="1" u="sng" baseline="0" dirty="0" err="1" smtClean="0">
                          <a:solidFill>
                            <a:srgbClr val="FF0000"/>
                          </a:solidFill>
                        </a:rPr>
                        <a:t>used</a:t>
                      </a:r>
                      <a:r>
                        <a:rPr lang="nl-NL" b="1" i="1" u="sng" baseline="0" dirty="0" smtClean="0">
                          <a:solidFill>
                            <a:srgbClr val="FF0000"/>
                          </a:solidFill>
                        </a:rPr>
                        <a:t> to </a:t>
                      </a:r>
                      <a:r>
                        <a:rPr lang="nl-NL" b="1" i="1" baseline="0" dirty="0" err="1" smtClean="0">
                          <a:solidFill>
                            <a:srgbClr val="FF0000"/>
                          </a:solidFill>
                        </a:rPr>
                        <a:t>smoke</a:t>
                      </a:r>
                      <a:r>
                        <a:rPr lang="nl-NL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i="1" baseline="0" dirty="0" smtClean="0"/>
                        <a:t>at home, </a:t>
                      </a:r>
                      <a:r>
                        <a:rPr lang="nl-NL" i="1" baseline="0" dirty="0" err="1" smtClean="0"/>
                        <a:t>but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now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she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b="1" i="1" baseline="0" dirty="0" err="1" smtClean="0">
                          <a:solidFill>
                            <a:srgbClr val="7030A0"/>
                          </a:solidFill>
                        </a:rPr>
                        <a:t>doesn’t</a:t>
                      </a:r>
                      <a:r>
                        <a:rPr lang="nl-NL" b="1" i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nl-NL" b="1" i="1" baseline="0" dirty="0" err="1" smtClean="0">
                          <a:solidFill>
                            <a:srgbClr val="7030A0"/>
                          </a:solidFill>
                        </a:rPr>
                        <a:t>smoke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anymore</a:t>
                      </a:r>
                      <a:r>
                        <a:rPr lang="nl-NL" i="1" baseline="0" dirty="0" smtClean="0"/>
                        <a:t>. </a:t>
                      </a:r>
                    </a:p>
                    <a:p>
                      <a:endParaRPr lang="nl-NL" i="1" baseline="0" dirty="0" smtClean="0"/>
                    </a:p>
                    <a:p>
                      <a:r>
                        <a:rPr lang="nl-NL" i="1" baseline="0" dirty="0" smtClean="0"/>
                        <a:t>My mum </a:t>
                      </a:r>
                      <a:r>
                        <a:rPr lang="nl-NL" b="1" i="1" u="sng" baseline="0" dirty="0" err="1" smtClean="0">
                          <a:solidFill>
                            <a:srgbClr val="FF0000"/>
                          </a:solidFill>
                        </a:rPr>
                        <a:t>used</a:t>
                      </a:r>
                      <a:r>
                        <a:rPr lang="nl-NL" b="1" i="1" u="sng" baseline="0" dirty="0" smtClean="0">
                          <a:solidFill>
                            <a:srgbClr val="FF0000"/>
                          </a:solidFill>
                        </a:rPr>
                        <a:t> to </a:t>
                      </a:r>
                      <a:r>
                        <a:rPr lang="nl-NL" b="1" i="1" u="none" baseline="0" dirty="0" err="1" smtClean="0">
                          <a:solidFill>
                            <a:srgbClr val="FF0000"/>
                          </a:solidFill>
                        </a:rPr>
                        <a:t>read</a:t>
                      </a:r>
                      <a:r>
                        <a:rPr lang="nl-NL" b="1" i="1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i="1" baseline="0" dirty="0" err="1" smtClean="0"/>
                        <a:t>that</a:t>
                      </a:r>
                      <a:r>
                        <a:rPr lang="nl-NL" i="1" baseline="0" dirty="0" smtClean="0"/>
                        <a:t> magazine </a:t>
                      </a:r>
                      <a:r>
                        <a:rPr lang="nl-NL" i="1" baseline="0" dirty="0" err="1" smtClean="0"/>
                        <a:t>every</a:t>
                      </a:r>
                      <a:r>
                        <a:rPr lang="nl-NL" i="1" baseline="0" dirty="0" smtClean="0"/>
                        <a:t> week, </a:t>
                      </a:r>
                      <a:r>
                        <a:rPr lang="nl-NL" i="1" baseline="0" dirty="0" err="1" smtClean="0"/>
                        <a:t>but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now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she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b="1" i="1" baseline="0" dirty="0" err="1" smtClean="0">
                          <a:solidFill>
                            <a:srgbClr val="7030A0"/>
                          </a:solidFill>
                        </a:rPr>
                        <a:t>think</a:t>
                      </a:r>
                      <a:r>
                        <a:rPr lang="nl-NL" b="1" i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it’s</a:t>
                      </a:r>
                      <a:r>
                        <a:rPr lang="nl-NL" i="1" baseline="0" dirty="0" smtClean="0"/>
                        <a:t> boring.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Wolkvormige toelichting 5"/>
          <p:cNvSpPr/>
          <p:nvPr/>
        </p:nvSpPr>
        <p:spPr>
          <a:xfrm>
            <a:off x="6876256" y="3429000"/>
            <a:ext cx="2267744" cy="2592288"/>
          </a:xfrm>
          <a:prstGeom prst="cloudCallout">
            <a:avLst>
              <a:gd name="adj1" fmla="val -83313"/>
              <a:gd name="adj2" fmla="val 315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smtClean="0"/>
              <a:t>Dit is een ontkennende zin. Je maakt een zin ontkennend met </a:t>
            </a:r>
            <a:r>
              <a:rPr lang="nl-NL" sz="1100" dirty="0" err="1" smtClean="0"/>
              <a:t>don’t</a:t>
            </a:r>
            <a:r>
              <a:rPr lang="nl-NL" sz="1100" dirty="0" smtClean="0"/>
              <a:t>/</a:t>
            </a:r>
            <a:r>
              <a:rPr lang="nl-NL" sz="1100" dirty="0" err="1" smtClean="0"/>
              <a:t>doesn’t</a:t>
            </a:r>
            <a:r>
              <a:rPr lang="nl-NL" sz="1100" dirty="0" smtClean="0"/>
              <a:t> . He/</a:t>
            </a:r>
            <a:r>
              <a:rPr lang="nl-NL" sz="1100" dirty="0" err="1" smtClean="0"/>
              <a:t>she</a:t>
            </a:r>
            <a:r>
              <a:rPr lang="nl-NL" sz="1100" dirty="0" smtClean="0"/>
              <a:t>/</a:t>
            </a:r>
            <a:r>
              <a:rPr lang="nl-NL" sz="1100" dirty="0" err="1" smtClean="0"/>
              <a:t>it</a:t>
            </a:r>
            <a:r>
              <a:rPr lang="nl-NL" sz="1100" dirty="0" smtClean="0"/>
              <a:t> krijgt </a:t>
            </a:r>
            <a:r>
              <a:rPr lang="nl-NL" sz="1100" dirty="0" err="1" smtClean="0"/>
              <a:t>doesn’t</a:t>
            </a:r>
            <a:r>
              <a:rPr lang="nl-NL" sz="1100" dirty="0" smtClean="0"/>
              <a:t> + het werkwoord. </a:t>
            </a:r>
            <a:endParaRPr lang="nl-NL" sz="1100" dirty="0"/>
          </a:p>
          <a:p>
            <a:pPr algn="ctr"/>
            <a:r>
              <a:rPr lang="nl-NL" sz="1100" dirty="0" smtClean="0"/>
              <a:t>Er zou ook kunnen staan: </a:t>
            </a:r>
            <a:r>
              <a:rPr lang="nl-NL" sz="1100" dirty="0" err="1" smtClean="0"/>
              <a:t>she</a:t>
            </a:r>
            <a:r>
              <a:rPr lang="nl-NL" sz="1100" dirty="0" smtClean="0"/>
              <a:t> </a:t>
            </a:r>
            <a:r>
              <a:rPr lang="nl-NL" sz="1100" dirty="0" err="1" smtClean="0"/>
              <a:t>used</a:t>
            </a:r>
            <a:r>
              <a:rPr lang="nl-NL" sz="1100" dirty="0" smtClean="0"/>
              <a:t> to </a:t>
            </a:r>
            <a:r>
              <a:rPr lang="nl-NL" sz="1100" dirty="0" err="1" smtClean="0"/>
              <a:t>smoke</a:t>
            </a:r>
            <a:r>
              <a:rPr lang="nl-NL" sz="1100" dirty="0" smtClean="0"/>
              <a:t> at home , </a:t>
            </a:r>
            <a:r>
              <a:rPr lang="nl-NL" sz="1100" dirty="0" err="1" smtClean="0"/>
              <a:t>but</a:t>
            </a:r>
            <a:r>
              <a:rPr lang="nl-NL" sz="1100" dirty="0" smtClean="0"/>
              <a:t> </a:t>
            </a:r>
            <a:r>
              <a:rPr lang="nl-NL" sz="1100" dirty="0" err="1" smtClean="0"/>
              <a:t>now</a:t>
            </a:r>
            <a:r>
              <a:rPr lang="nl-NL" sz="1100" dirty="0" smtClean="0"/>
              <a:t> </a:t>
            </a:r>
            <a:r>
              <a:rPr lang="nl-NL" sz="1100" dirty="0" err="1" smtClean="0"/>
              <a:t>she</a:t>
            </a:r>
            <a:r>
              <a:rPr lang="nl-NL" sz="1100" dirty="0" smtClean="0"/>
              <a:t> </a:t>
            </a:r>
            <a:r>
              <a:rPr lang="nl-NL" sz="1100" dirty="0" err="1" smtClean="0"/>
              <a:t>smokes</a:t>
            </a:r>
            <a:r>
              <a:rPr lang="nl-NL" sz="1100" dirty="0" smtClean="0"/>
              <a:t> </a:t>
            </a:r>
            <a:r>
              <a:rPr lang="nl-NL" sz="1100" dirty="0" err="1" smtClean="0"/>
              <a:t>everywhere</a:t>
            </a:r>
            <a:r>
              <a:rPr lang="nl-NL" sz="1100" dirty="0" smtClean="0"/>
              <a:t>. 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137</Words>
  <Application>Microsoft Office PowerPoint</Application>
  <PresentationFormat>Diavoorstelling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lbd</dc:creator>
  <cp:lastModifiedBy>lbd</cp:lastModifiedBy>
  <cp:revision>4</cp:revision>
  <dcterms:created xsi:type="dcterms:W3CDTF">2013-09-10T12:47:07Z</dcterms:created>
  <dcterms:modified xsi:type="dcterms:W3CDTF">2013-09-10T13:15:53Z</dcterms:modified>
</cp:coreProperties>
</file>